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9" r:id="rId2"/>
    <p:sldId id="290" r:id="rId3"/>
    <p:sldId id="293" r:id="rId4"/>
    <p:sldId id="294" r:id="rId5"/>
    <p:sldId id="295" r:id="rId6"/>
    <p:sldId id="296" r:id="rId7"/>
    <p:sldId id="274" r:id="rId8"/>
    <p:sldId id="288"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0"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8/11/2022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3247345539"/>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58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2233210562"/>
              </p:ext>
            </p:extLst>
          </p:nvPr>
        </p:nvGraphicFramePr>
        <p:xfrm>
          <a:off x="453004" y="2567031"/>
          <a:ext cx="6409186" cy="4150959"/>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algn="r" rtl="0" fontAlgn="b"/>
                      <a:r>
                        <a:rPr lang="en-US"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22-01 Righty Tighty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Bogged Down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7325096"/>
                  </a:ext>
                </a:extLst>
              </a:tr>
              <a:tr h="472168">
                <a:tc>
                  <a:txBody>
                    <a:bodyPr/>
                    <a:lstStyle/>
                    <a:p>
                      <a:pPr algn="r" rtl="0" fontAlgn="b"/>
                      <a:r>
                        <a:rPr lang="en-US">
                          <a:effectLst/>
                        </a:rPr>
                        <a:t>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Two For One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Right Diag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Not Even a Little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1 Left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algn="r" rtl="0" fontAlgn="b"/>
                      <a:r>
                        <a:rPr lang="en-US">
                          <a:effectLst/>
                        </a:rPr>
                        <a:t>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Revenge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Left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13-08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Two For One</a:t>
            </a:r>
          </a:p>
          <a:p>
            <a:pPr algn="ctr"/>
            <a:r>
              <a:rPr lang="en-US" b="1" dirty="0"/>
              <a:t>Written Stage Briefing</a:t>
            </a:r>
          </a:p>
          <a:p>
            <a:r>
              <a:rPr lang="en-US" dirty="0"/>
              <a:t>Scoring: Comstock</a:t>
            </a:r>
            <a:br>
              <a:rPr lang="en-US" dirty="0"/>
            </a:br>
            <a:r>
              <a:rPr lang="en-US" dirty="0"/>
              <a:t>Rounds: 30</a:t>
            </a:r>
          </a:p>
          <a:p>
            <a:r>
              <a:rPr lang="en-US" dirty="0"/>
              <a:t>Targets: 15 IPSC</a:t>
            </a:r>
          </a:p>
          <a:p>
            <a:endParaRPr lang="en-US" dirty="0"/>
          </a:p>
          <a:p>
            <a:r>
              <a:rPr lang="en-US" dirty="0"/>
              <a:t>Handgun start position: Anywhere completely outside the shooting area, wrists below belt. Handgun is UNLOADED and holstered.</a:t>
            </a:r>
          </a:p>
          <a:p>
            <a:endParaRPr lang="en-US" dirty="0"/>
          </a:p>
          <a:p>
            <a:r>
              <a:rPr lang="en-US" dirty="0"/>
              <a:t>PCC start position: Anywhere completely outside the shooting area, stock on belt. UNLOADED carbine is held with both hands.</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1995923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1568094382"/>
              </p:ext>
            </p:extLst>
          </p:nvPr>
        </p:nvGraphicFramePr>
        <p:xfrm>
          <a:off x="1219200" y="784137"/>
          <a:ext cx="4876800" cy="5933440"/>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2/Bay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r>
                        <a:rPr lang="en-US" dirty="0">
                          <a:solidFill>
                            <a:schemeClr val="tx1"/>
                          </a:solidFill>
                        </a:rPr>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3/Bay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 Even a Little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5</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1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targets (8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0B08651-5A73-5686-4A8B-7E70791F68A2}"/>
              </a:ext>
            </a:extLst>
          </p:cNvPr>
          <p:cNvPicPr>
            <a:picLocks noChangeAspect="1"/>
          </p:cNvPicPr>
          <p:nvPr/>
        </p:nvPicPr>
        <p:blipFill>
          <a:blip r:embed="rId5"/>
          <a:stretch>
            <a:fillRect/>
          </a:stretch>
        </p:blipFill>
        <p:spPr>
          <a:xfrm>
            <a:off x="180476" y="3591279"/>
            <a:ext cx="7025776" cy="46574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Not Even a Little</a:t>
            </a:r>
          </a:p>
          <a:p>
            <a:pPr algn="ctr"/>
            <a:r>
              <a:rPr lang="en-US" b="1" dirty="0"/>
              <a:t>Written Stage Briefing</a:t>
            </a:r>
          </a:p>
          <a:p>
            <a:r>
              <a:rPr lang="en-US" dirty="0"/>
              <a:t>Scoring: Comstock</a:t>
            </a:r>
            <a:br>
              <a:rPr lang="en-US" dirty="0"/>
            </a:br>
            <a:r>
              <a:rPr lang="en-US" dirty="0"/>
              <a:t>Rounds: 23</a:t>
            </a:r>
          </a:p>
          <a:p>
            <a:r>
              <a:rPr lang="en-US" dirty="0"/>
              <a:t>Targets: 10 IPSC, 3 steel</a:t>
            </a:r>
          </a:p>
          <a:p>
            <a:endParaRPr lang="en-US" dirty="0"/>
          </a:p>
          <a:p>
            <a:r>
              <a:rPr lang="en-US" dirty="0"/>
              <a:t>Start position: heels touching rear fault line, wrists below belt. Firearm is on table, unpropped, trigger guard over left or right mark. All magazines to be used on stage on table on the opposite side from the gun.</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112810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Revenge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and Patrick and Rodney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7</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2 mini</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targets (6 + 2 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D33236A-C608-FE5C-024C-5E79CFBC0D94}"/>
              </a:ext>
            </a:extLst>
          </p:cNvPr>
          <p:cNvPicPr>
            <a:picLocks noChangeAspect="1"/>
          </p:cNvPicPr>
          <p:nvPr/>
        </p:nvPicPr>
        <p:blipFill>
          <a:blip r:embed="rId5"/>
          <a:stretch>
            <a:fillRect/>
          </a:stretch>
        </p:blipFill>
        <p:spPr>
          <a:xfrm>
            <a:off x="180476" y="3508749"/>
            <a:ext cx="7025776" cy="48645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Revenge</a:t>
            </a:r>
          </a:p>
          <a:p>
            <a:pPr algn="ctr"/>
            <a:r>
              <a:rPr lang="en-US" b="1" dirty="0"/>
              <a:t>Written Stage Briefing</a:t>
            </a:r>
          </a:p>
          <a:p>
            <a:r>
              <a:rPr lang="en-US" dirty="0"/>
              <a:t>Scoring: Comstock</a:t>
            </a:r>
            <a:br>
              <a:rPr lang="en-US" dirty="0"/>
            </a:br>
            <a:r>
              <a:rPr lang="en-US" dirty="0"/>
              <a:t>Rounds: 24</a:t>
            </a:r>
          </a:p>
          <a:p>
            <a:r>
              <a:rPr lang="en-US" dirty="0"/>
              <a:t>Targets: 9 USPSA, 6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378113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Bogged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2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targets (10 + 1NS)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A595B27-B187-9F1A-4D53-D6ED296BDB51}"/>
              </a:ext>
            </a:extLst>
          </p:cNvPr>
          <p:cNvPicPr>
            <a:picLocks noChangeAspect="1"/>
          </p:cNvPicPr>
          <p:nvPr/>
        </p:nvPicPr>
        <p:blipFill>
          <a:blip r:embed="rId5"/>
          <a:stretch>
            <a:fillRect/>
          </a:stretch>
        </p:blipFill>
        <p:spPr>
          <a:xfrm>
            <a:off x="180476" y="3478080"/>
            <a:ext cx="7025776" cy="46660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Bogged Down</a:t>
            </a:r>
          </a:p>
          <a:p>
            <a:pPr algn="ctr"/>
            <a:r>
              <a:rPr lang="en-US" b="1" dirty="0"/>
              <a:t>Written Stage Briefing</a:t>
            </a:r>
          </a:p>
          <a:p>
            <a:r>
              <a:rPr lang="en-US" dirty="0"/>
              <a:t>Scoring: Comstock</a:t>
            </a:r>
            <a:br>
              <a:rPr lang="en-US" dirty="0"/>
            </a:br>
            <a:r>
              <a:rPr lang="en-US" dirty="0"/>
              <a:t>Rounds: 28</a:t>
            </a:r>
          </a:p>
          <a:p>
            <a:r>
              <a:rPr lang="en-US" dirty="0"/>
              <a:t>Targets: 13 USPSA, 2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a:t>
            </a:r>
          </a:p>
          <a:p>
            <a:endParaRPr lang="en-US" dirty="0"/>
          </a:p>
          <a:p>
            <a:r>
              <a:rPr lang="en-US" dirty="0"/>
              <a:t>Stage Procedure: on the audible start signal, engage targets as they become available from within the shooting area.</a:t>
            </a:r>
          </a:p>
          <a:p>
            <a:endParaRPr lang="en-US" dirty="0"/>
          </a:p>
          <a:p>
            <a:r>
              <a:rPr lang="en-US" dirty="0"/>
              <a:t>The swinger is activated by P1 and remains visible at rest.</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82167345"/>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Two For One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foot fault lines for right side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2 tux,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targets (11 + 2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3792082-99F6-CEFE-B692-600721359339}"/>
              </a:ext>
            </a:extLst>
          </p:cNvPr>
          <p:cNvPicPr>
            <a:picLocks noChangeAspect="1"/>
          </p:cNvPicPr>
          <p:nvPr/>
        </p:nvPicPr>
        <p:blipFill>
          <a:blip r:embed="rId5"/>
          <a:stretch>
            <a:fillRect/>
          </a:stretch>
        </p:blipFill>
        <p:spPr>
          <a:xfrm>
            <a:off x="180476" y="3279511"/>
            <a:ext cx="7025776" cy="5797712"/>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3005</TotalTime>
  <Words>640</Words>
  <Application>Microsoft Office PowerPoint</Application>
  <PresentationFormat>Custom</PresentationFormat>
  <Paragraphs>157</Paragraphs>
  <Slides>10</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223</cp:revision>
  <cp:lastPrinted>2016-01-15T21:54:08Z</cp:lastPrinted>
  <dcterms:created xsi:type="dcterms:W3CDTF">2002-08-21T12:11:08Z</dcterms:created>
  <dcterms:modified xsi:type="dcterms:W3CDTF">2022-08-13T00:11:49Z</dcterms:modified>
  <cp:category>Shooting</cp:category>
</cp:coreProperties>
</file>